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69" r:id="rId3"/>
    <p:sldId id="257" r:id="rId4"/>
    <p:sldId id="270" r:id="rId5"/>
    <p:sldId id="271" r:id="rId6"/>
    <p:sldId id="267" r:id="rId7"/>
    <p:sldId id="268" r:id="rId8"/>
    <p:sldId id="260" r:id="rId9"/>
    <p:sldId id="299" r:id="rId10"/>
    <p:sldId id="298" r:id="rId11"/>
    <p:sldId id="295" r:id="rId12"/>
    <p:sldId id="291" r:id="rId13"/>
    <p:sldId id="281" r:id="rId14"/>
    <p:sldId id="277" r:id="rId15"/>
    <p:sldId id="290" r:id="rId16"/>
    <p:sldId id="262" r:id="rId17"/>
    <p:sldId id="274" r:id="rId18"/>
    <p:sldId id="285" r:id="rId19"/>
    <p:sldId id="286" r:id="rId20"/>
    <p:sldId id="278" r:id="rId21"/>
    <p:sldId id="261" r:id="rId22"/>
    <p:sldId id="266" r:id="rId23"/>
    <p:sldId id="301" r:id="rId24"/>
    <p:sldId id="284" r:id="rId25"/>
    <p:sldId id="264" r:id="rId26"/>
    <p:sldId id="293" r:id="rId27"/>
    <p:sldId id="275" r:id="rId28"/>
    <p:sldId id="263" r:id="rId29"/>
    <p:sldId id="259" r:id="rId30"/>
    <p:sldId id="283" r:id="rId31"/>
    <p:sldId id="276" r:id="rId32"/>
    <p:sldId id="289" r:id="rId33"/>
    <p:sldId id="292" r:id="rId34"/>
    <p:sldId id="258" r:id="rId35"/>
    <p:sldId id="300" r:id="rId36"/>
    <p:sldId id="297" r:id="rId37"/>
    <p:sldId id="273" r:id="rId38"/>
    <p:sldId id="265" r:id="rId39"/>
    <p:sldId id="272" r:id="rId40"/>
    <p:sldId id="288" r:id="rId41"/>
    <p:sldId id="279" r:id="rId42"/>
    <p:sldId id="294" r:id="rId43"/>
    <p:sldId id="256" r:id="rId44"/>
    <p:sldId id="296" r:id="rId45"/>
    <p:sldId id="287" r:id="rId46"/>
    <p:sldId id="280" r:id="rId47"/>
    <p:sldId id="30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671"/>
  </p:normalViewPr>
  <p:slideViewPr>
    <p:cSldViewPr snapToGrid="0" snapToObjects="1">
      <p:cViewPr>
        <p:scale>
          <a:sx n="110" d="100"/>
          <a:sy n="110" d="100"/>
        </p:scale>
        <p:origin x="16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1266B45-3969-7E4E-B3A7-C7DB5536020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1345C0F-9D4E-6340-9177-3389B4226A6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66700"/>
            <a:ext cx="55626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8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228600"/>
            <a:ext cx="5499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6700"/>
            <a:ext cx="54864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5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66700"/>
            <a:ext cx="67437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1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7500"/>
            <a:ext cx="54737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82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7500"/>
            <a:ext cx="54737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42900"/>
            <a:ext cx="54229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8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30200"/>
            <a:ext cx="53975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317500"/>
            <a:ext cx="66802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08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17500"/>
            <a:ext cx="5461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58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30200"/>
            <a:ext cx="54102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41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355600"/>
            <a:ext cx="56134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17500"/>
            <a:ext cx="5461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42900"/>
            <a:ext cx="5410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9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17500"/>
            <a:ext cx="54356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02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42900"/>
            <a:ext cx="5435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6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42900"/>
            <a:ext cx="54737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4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04800"/>
            <a:ext cx="66421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98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"/>
            <a:ext cx="54737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12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92100"/>
            <a:ext cx="54356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69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30200"/>
            <a:ext cx="54356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6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42900"/>
            <a:ext cx="54229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4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30200"/>
            <a:ext cx="55499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73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30200"/>
            <a:ext cx="54356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6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7500"/>
            <a:ext cx="54864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37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304800"/>
            <a:ext cx="66040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28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304800"/>
            <a:ext cx="54991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16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30200"/>
            <a:ext cx="54356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24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17500"/>
            <a:ext cx="5461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33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17500"/>
            <a:ext cx="5461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06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30200"/>
            <a:ext cx="54483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68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30200"/>
            <a:ext cx="54102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72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342900"/>
            <a:ext cx="53721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8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330200"/>
            <a:ext cx="55753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12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7500"/>
            <a:ext cx="54864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69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04800"/>
            <a:ext cx="66548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19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279400"/>
            <a:ext cx="55118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67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55600"/>
            <a:ext cx="54229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69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17500"/>
            <a:ext cx="5448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19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66700"/>
            <a:ext cx="54483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92100"/>
            <a:ext cx="66929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92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4800"/>
            <a:ext cx="54864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6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304800"/>
            <a:ext cx="55880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30200"/>
            <a:ext cx="56261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1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17500"/>
            <a:ext cx="54102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3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177800"/>
            <a:ext cx="5461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69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330</TotalTime>
  <Words>0</Words>
  <Application>Microsoft Macintosh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 Antiqua</vt:lpstr>
      <vt:lpstr>Century Gothic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Hendricks, Sarah (hend6746@vandals.uidaho.edu)</dc:creator>
  <cp:lastModifiedBy>Hendricks, Sarah (hend6746@vandals.uidaho.edu)</cp:lastModifiedBy>
  <cp:revision>6</cp:revision>
  <dcterms:created xsi:type="dcterms:W3CDTF">2016-10-26T18:20:42Z</dcterms:created>
  <dcterms:modified xsi:type="dcterms:W3CDTF">2016-10-26T23:50:46Z</dcterms:modified>
</cp:coreProperties>
</file>